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2" r:id="rId4"/>
    <p:sldId id="287" r:id="rId5"/>
    <p:sldId id="258" r:id="rId6"/>
    <p:sldId id="259" r:id="rId7"/>
    <p:sldId id="260" r:id="rId8"/>
    <p:sldId id="263" r:id="rId9"/>
    <p:sldId id="261" r:id="rId10"/>
    <p:sldId id="264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0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9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5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Saturday, March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6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Saturday, March 11,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67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66295-7D03-4528-865B-FFDACAF36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84" y="2473152"/>
            <a:ext cx="7211954" cy="3879273"/>
          </a:xfrm>
        </p:spPr>
        <p:txBody>
          <a:bodyPr anchor="t"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The GLOBE program in Maldives </a:t>
            </a:r>
            <a:endParaRPr lang="en-US" sz="6000" dirty="0">
              <a:solidFill>
                <a:schemeClr val="bg1"/>
              </a:solidFill>
            </a:endParaRPr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23780DB0-DD95-4113-AEC7-9EFAF8526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049643"/>
              </p:ext>
            </p:extLst>
          </p:nvPr>
        </p:nvGraphicFramePr>
        <p:xfrm>
          <a:off x="3131125" y="-2"/>
          <a:ext cx="2560638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3" imgW="8977778" imgH="7949206" progId="">
                  <p:embed/>
                </p:oleObj>
              </mc:Choice>
              <mc:Fallback>
                <p:oleObj name="Image" r:id="rId3" imgW="8977778" imgH="7949206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125" y="-2"/>
                        <a:ext cx="2560638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95F918C-C172-4080-B92F-C53603CD64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0" t="1886" r="26601"/>
          <a:stretch/>
        </p:blipFill>
        <p:spPr>
          <a:xfrm>
            <a:off x="9074727" y="173831"/>
            <a:ext cx="2660073" cy="6510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466540-AE46-42EE-8FE8-5A0F13F725DE}"/>
              </a:ext>
            </a:extLst>
          </p:cNvPr>
          <p:cNvSpPr txBox="1"/>
          <p:nvPr/>
        </p:nvSpPr>
        <p:spPr>
          <a:xfrm>
            <a:off x="76690" y="6383919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By: Aishath </a:t>
            </a:r>
            <a:r>
              <a:rPr lang="en-GB" dirty="0" err="1">
                <a:solidFill>
                  <a:schemeClr val="bg1"/>
                </a:solidFill>
              </a:rPr>
              <a:t>Shaikha</a:t>
            </a:r>
            <a:r>
              <a:rPr lang="en-GB" dirty="0">
                <a:solidFill>
                  <a:schemeClr val="bg1"/>
                </a:solidFill>
              </a:rPr>
              <a:t>, EPA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0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1193F-58FC-4477-8B96-7469B3D9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58" y="203744"/>
            <a:ext cx="8081284" cy="60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F3DE-8961-4DFC-BE10-698FB370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4" y="713770"/>
            <a:ext cx="10241280" cy="3959352"/>
          </a:xfrm>
        </p:spPr>
        <p:txBody>
          <a:bodyPr/>
          <a:lstStyle/>
          <a:p>
            <a:pPr marL="0" indent="0">
              <a:buNone/>
            </a:pPr>
            <a:r>
              <a:rPr lang="en-GB" sz="2400" u="sng" dirty="0"/>
              <a:t>Programmes arranged for this year</a:t>
            </a:r>
          </a:p>
          <a:p>
            <a:r>
              <a:rPr lang="en-GB" sz="2400" dirty="0"/>
              <a:t>Sea expedition </a:t>
            </a:r>
          </a:p>
          <a:p>
            <a:r>
              <a:rPr lang="en-GB" sz="2400" dirty="0"/>
              <a:t>Add more schools to the globe programs</a:t>
            </a:r>
          </a:p>
          <a:p>
            <a:r>
              <a:rPr lang="en-GB" sz="2400" dirty="0"/>
              <a:t>Train teachers in the schools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9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BE32-40C1-4570-BA2F-B62BC3E7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0"/>
            <a:ext cx="10241280" cy="1234440"/>
          </a:xfrm>
        </p:spPr>
        <p:txBody>
          <a:bodyPr/>
          <a:lstStyle/>
          <a:p>
            <a:r>
              <a:rPr lang="en-GB" dirty="0"/>
              <a:t>Introduction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3EB3-26E7-4E3A-9211-45901631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5" y="1468583"/>
            <a:ext cx="6433400" cy="4862944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tx2">
                    <a:lumMod val="50000"/>
                  </a:schemeClr>
                </a:solidFill>
              </a:rPr>
              <a:t>Republic of Maldives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</a:rPr>
              <a:t>, is an archipelagic country in the Indian subcontinent of Asia, situated in the Indian Ocean.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</a:rPr>
              <a:t>It’s territory is roughly 90,000 sq. km. including the sea. Land area of all the islands comprises 298 sq. km.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</a:rPr>
              <a:t>It is one of the smallest Asian Country with around 557,751 inhabitants.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</a:rPr>
              <a:t>Consists of 1,192 coral islands grouped in a double chain of 26 atolls, that stretch along a length of 871 kilometers (541 miles) north to south, 130 kilometers (81 miles) east to west.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59464-B24E-46BC-8E40-A80C5B3DE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66" y="0"/>
            <a:ext cx="5198534" cy="3228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A0262-A7C1-46E4-900B-6F7946BD1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66" y="3429000"/>
            <a:ext cx="51985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2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D47E-7F0D-4807-92B7-218E65FB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-8965"/>
            <a:ext cx="10241280" cy="123444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B6E5A-9F6C-462B-BDFA-2A2F689AA7FA}"/>
              </a:ext>
            </a:extLst>
          </p:cNvPr>
          <p:cNvSpPr/>
          <p:nvPr/>
        </p:nvSpPr>
        <p:spPr>
          <a:xfrm>
            <a:off x="286871" y="1409289"/>
            <a:ext cx="6238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Lowest country in the world, with maximum and average natural ground levels of only 2.4 m.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It is considered as the Country to be most affected by Global Warming and Climate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The Climate is Tropical Monsoon type with average yearly rainfall of 1900mm. Average temp is 28 degree Celsius and average relative humidity 75 %.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7AA85-04B0-40BB-8A2D-2D35C2DF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98" y="-8965"/>
            <a:ext cx="5463002" cy="39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80507-D95F-4CCD-B8F7-A1986254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2" y="113588"/>
            <a:ext cx="4447943" cy="3315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BD438-E213-4A35-8A50-7D8727002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20" y="37744"/>
            <a:ext cx="4622800" cy="346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C8B40-1914-46C9-95E9-18249D70C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78" y="2529237"/>
            <a:ext cx="4952770" cy="37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5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F005-6C7F-4B4E-8119-388CE71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76250"/>
            <a:ext cx="10241280" cy="1234440"/>
          </a:xfrm>
        </p:spPr>
        <p:txBody>
          <a:bodyPr/>
          <a:lstStyle/>
          <a:p>
            <a:r>
              <a:rPr lang="en-GB" dirty="0"/>
              <a:t>The GLOBE program in Maldives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59CC-A3D7-4D51-AAFD-237D3D2E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73017"/>
            <a:ext cx="9019310" cy="3959352"/>
          </a:xfrm>
        </p:spPr>
        <p:txBody>
          <a:bodyPr/>
          <a:lstStyle/>
          <a:p>
            <a:r>
              <a:rPr lang="en-GB" sz="2800" dirty="0"/>
              <a:t>Joined in the year 2003</a:t>
            </a:r>
          </a:p>
          <a:p>
            <a:r>
              <a:rPr lang="en-GB" sz="2800" dirty="0"/>
              <a:t>20 schools identified as GLOBE schools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Preparations are underway to train the GLOBE teachers in Schools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31FC4-F832-48DB-8AA1-846951DA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67278" y="476250"/>
            <a:ext cx="104560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17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ADBA-6BB4-43C2-AB61-28A75147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1455"/>
            <a:ext cx="10241280" cy="1234440"/>
          </a:xfrm>
        </p:spPr>
        <p:txBody>
          <a:bodyPr/>
          <a:lstStyle/>
          <a:p>
            <a:r>
              <a:rPr lang="en-GB" dirty="0"/>
              <a:t>The GLOBE program in Maldives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8741-9A44-443C-84E7-F83BF3B0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73719"/>
            <a:ext cx="10241280" cy="3959352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Targeted research area</a:t>
            </a:r>
          </a:p>
          <a:p>
            <a:r>
              <a:rPr lang="en-US" sz="2800" dirty="0"/>
              <a:t> Flora and Fauna Investigations</a:t>
            </a:r>
          </a:p>
          <a:p>
            <a:r>
              <a:rPr lang="en-US" sz="2800" dirty="0"/>
              <a:t> Soil investigation</a:t>
            </a:r>
          </a:p>
          <a:p>
            <a:r>
              <a:rPr lang="en-US" sz="2800" dirty="0"/>
              <a:t>Water quality Investigation</a:t>
            </a:r>
          </a:p>
          <a:p>
            <a:r>
              <a:rPr lang="en-US" sz="2800" dirty="0"/>
              <a:t> Atmosphere and Climate patterns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3713-1ED9-4901-813E-C9240D7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40" y="169164"/>
            <a:ext cx="10241280" cy="1234440"/>
          </a:xfrm>
        </p:spPr>
        <p:txBody>
          <a:bodyPr/>
          <a:lstStyle/>
          <a:p>
            <a:r>
              <a:rPr lang="en-GB" dirty="0"/>
              <a:t>The GLOBE program in Maldives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09D56-1F41-4045-9004-2CA3E34B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57" y="1511857"/>
            <a:ext cx="6418731" cy="4076561"/>
          </a:xfrm>
        </p:spPr>
        <p:txBody>
          <a:bodyPr/>
          <a:lstStyle/>
          <a:p>
            <a:r>
              <a:rPr lang="en-US" dirty="0"/>
              <a:t>A Team from Maharani Gayatri Devi Girl’s School visited Maldives from April 09</a:t>
            </a:r>
            <a:r>
              <a:rPr lang="en-US" baseline="30000" dirty="0"/>
              <a:t>th</a:t>
            </a:r>
            <a:r>
              <a:rPr lang="en-US" dirty="0"/>
              <a:t> – 12</a:t>
            </a:r>
            <a:r>
              <a:rPr lang="en-US" baseline="30000" dirty="0"/>
              <a:t>th</a:t>
            </a:r>
            <a:r>
              <a:rPr lang="en-US" dirty="0"/>
              <a:t>, 2016. </a:t>
            </a:r>
          </a:p>
          <a:p>
            <a:r>
              <a:rPr lang="en-US" dirty="0"/>
              <a:t>The team included of 20 participants, including students, Teachers and GLOBE Coordinator for Asia-Pacific Region</a:t>
            </a:r>
          </a:p>
          <a:p>
            <a:r>
              <a:rPr lang="en-US" dirty="0"/>
              <a:t>The Team visited 3 Schools in Maldives, which included </a:t>
            </a:r>
            <a:r>
              <a:rPr lang="en-US" dirty="0" err="1"/>
              <a:t>Rehendhi</a:t>
            </a:r>
            <a:r>
              <a:rPr lang="en-US" dirty="0"/>
              <a:t> School and </a:t>
            </a:r>
            <a:r>
              <a:rPr lang="en-US" dirty="0" err="1"/>
              <a:t>Ghaazee</a:t>
            </a:r>
            <a:r>
              <a:rPr lang="en-US" dirty="0"/>
              <a:t> School from </a:t>
            </a:r>
            <a:r>
              <a:rPr lang="en-US" dirty="0" err="1"/>
              <a:t>Hulhumale</a:t>
            </a:r>
            <a:r>
              <a:rPr lang="en-US" dirty="0"/>
              <a:t>’ and </a:t>
            </a:r>
            <a:r>
              <a:rPr lang="en-US" dirty="0" err="1"/>
              <a:t>Muhiyiddeen</a:t>
            </a:r>
            <a:r>
              <a:rPr lang="en-US" dirty="0"/>
              <a:t> School from </a:t>
            </a:r>
            <a:r>
              <a:rPr lang="en-US" dirty="0" err="1"/>
              <a:t>Vilimale</a:t>
            </a:r>
            <a:r>
              <a:rPr lang="en-US" dirty="0"/>
              <a:t>’. </a:t>
            </a:r>
          </a:p>
          <a:p>
            <a:endParaRPr lang="en-US" dirty="0"/>
          </a:p>
        </p:txBody>
      </p:sp>
      <p:pic>
        <p:nvPicPr>
          <p:cNvPr id="4" name="Picture 3" descr="O:\2016\010 GLOBE\GLOBE\GLOBE India Visit\GLOBE student visit\Globe school visit\IMG-20160409-WA0117.jpg">
            <a:extLst>
              <a:ext uri="{FF2B5EF4-FFF2-40B4-BE49-F238E27FC236}">
                <a16:creationId xmlns:a16="http://schemas.microsoft.com/office/drawing/2014/main" id="{A10C2587-1AD9-4C9C-91EA-603D3883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560" y="1026117"/>
            <a:ext cx="4487146" cy="2524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:\2016\010 GLOBE\GLOBE\GLOBE India Visit\GLOBE student visit\Globe school visit\20160409_105812.jpg">
            <a:extLst>
              <a:ext uri="{FF2B5EF4-FFF2-40B4-BE49-F238E27FC236}">
                <a16:creationId xmlns:a16="http://schemas.microsoft.com/office/drawing/2014/main" id="{23A8438B-363F-4AF8-A5FB-81B5755F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560" y="3815405"/>
            <a:ext cx="4487146" cy="2524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8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2016\010 GLOBE\GLOBE\GLOBE India Visit\GLOBE student visit\Globe school visit\20160409_143354.jpg">
            <a:extLst>
              <a:ext uri="{FF2B5EF4-FFF2-40B4-BE49-F238E27FC236}">
                <a16:creationId xmlns:a16="http://schemas.microsoft.com/office/drawing/2014/main" id="{1F97654D-6D58-4168-BE06-210DE6F6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0" y="1080654"/>
            <a:ext cx="5816600" cy="381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:\2016\010 GLOBE\GLOBE\GLOBE India Visit\GLOBE student visit\Globe school visit\20160409_100821.jpg">
            <a:extLst>
              <a:ext uri="{FF2B5EF4-FFF2-40B4-BE49-F238E27FC236}">
                <a16:creationId xmlns:a16="http://schemas.microsoft.com/office/drawing/2014/main" id="{3149FDB1-C386-48D3-8760-7DEC6ECF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17" y="1080654"/>
            <a:ext cx="5655173" cy="381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6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4E77-52F3-4AF1-A062-A130FB4C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6" y="616234"/>
            <a:ext cx="10241280" cy="1234440"/>
          </a:xfrm>
        </p:spPr>
        <p:txBody>
          <a:bodyPr/>
          <a:lstStyle/>
          <a:p>
            <a:r>
              <a:rPr lang="en-GB" dirty="0"/>
              <a:t>The GLOBE program in Maldives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05CBC-94E5-47FC-A190-3BACDEEA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6" y="2103120"/>
            <a:ext cx="10241280" cy="3959352"/>
          </a:xfrm>
        </p:spPr>
        <p:txBody>
          <a:bodyPr/>
          <a:lstStyle/>
          <a:p>
            <a:r>
              <a:rPr lang="en-GB" dirty="0"/>
              <a:t>The team visited Addu, Atoll (Southern most atoll in the Maldives </a:t>
            </a:r>
          </a:p>
          <a:p>
            <a:r>
              <a:rPr lang="en-GB" dirty="0"/>
              <a:t>Teachers were trained </a:t>
            </a:r>
          </a:p>
          <a:p>
            <a:r>
              <a:rPr lang="en-GB" dirty="0"/>
              <a:t>Exchanged equipment with the schools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EF8A8-D013-4F2D-B19E-A4E649B3C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3"/>
          <a:stretch/>
        </p:blipFill>
        <p:spPr>
          <a:xfrm>
            <a:off x="6525792" y="2788024"/>
            <a:ext cx="5370372" cy="34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893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RightStep">
      <a:dk1>
        <a:srgbClr val="000000"/>
      </a:dk1>
      <a:lt1>
        <a:srgbClr val="FFFFFF"/>
      </a:lt1>
      <a:dk2>
        <a:srgbClr val="1B3028"/>
      </a:dk2>
      <a:lt2>
        <a:srgbClr val="F3F0F1"/>
      </a:lt2>
      <a:accent1>
        <a:srgbClr val="46B28B"/>
      </a:accent1>
      <a:accent2>
        <a:srgbClr val="3BABB1"/>
      </a:accent2>
      <a:accent3>
        <a:srgbClr val="4D8CC3"/>
      </a:accent3>
      <a:accent4>
        <a:srgbClr val="424FB4"/>
      </a:accent4>
      <a:accent5>
        <a:srgbClr val="704DC3"/>
      </a:accent5>
      <a:accent6>
        <a:srgbClr val="903BB1"/>
      </a:accent6>
      <a:hlink>
        <a:srgbClr val="839030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331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Nova</vt:lpstr>
      <vt:lpstr>GradientRiseVTI</vt:lpstr>
      <vt:lpstr>Image</vt:lpstr>
      <vt:lpstr>The GLOBE program in Maldives </vt:lpstr>
      <vt:lpstr>Introduction </vt:lpstr>
      <vt:lpstr>Introduction</vt:lpstr>
      <vt:lpstr>PowerPoint Presentation</vt:lpstr>
      <vt:lpstr>The GLOBE program in Maldives </vt:lpstr>
      <vt:lpstr>The GLOBE program in Maldives </vt:lpstr>
      <vt:lpstr>The GLOBE program in Maldives </vt:lpstr>
      <vt:lpstr>PowerPoint Presentation</vt:lpstr>
      <vt:lpstr>The GLOBE program in Maldives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GLOBE program in Maldives </dc:title>
  <dc:creator>User</dc:creator>
  <cp:lastModifiedBy>User</cp:lastModifiedBy>
  <cp:revision>9</cp:revision>
  <dcterms:created xsi:type="dcterms:W3CDTF">2023-03-11T02:06:57Z</dcterms:created>
  <dcterms:modified xsi:type="dcterms:W3CDTF">2023-03-11T04:59:16Z</dcterms:modified>
</cp:coreProperties>
</file>